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1" r:id="rId18"/>
    <p:sldId id="262" r:id="rId19"/>
    <p:sldId id="263" r:id="rId20"/>
    <p:sldId id="264" r:id="rId21"/>
    <p:sldId id="265" r:id="rId22"/>
    <p:sldId id="266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7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4E3D-B178-4A5C-BDD3-7407963C833B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0A6C-D7AE-40EF-AA06-C5E7993D5E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992888" cy="4968552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PROGETTO SPERIMENTALE NELLA SCUOLA PRIMARIA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IL SISTEMA EDUCATIVO PSI.CO.M.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“LE PROPOSTE PSICO-COGNITIVO-MOTORIE”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29000"/>
            <a:ext cx="3456384" cy="319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22154"/>
            <a:ext cx="820891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D.D. 1° CIRCOLO “CARMINE”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N I C O S I A  (ENNA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MIA\Pictures\PSICOM\img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MIA\Pictures\PSICOM\img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6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MIA\Pictures\PSICOM\img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57097"/>
            <a:ext cx="5184576" cy="680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MIA\Pictures\PSICOM\img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99481"/>
            <a:ext cx="4536504" cy="646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MIA\Pictures\PSICOM\img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2312" y="188640"/>
            <a:ext cx="4443904" cy="6532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MIA\Pictures\PSICOM\img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92088"/>
            <a:ext cx="4536504" cy="676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MIA\Pictures\PSICOM\img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88758" y="0"/>
            <a:ext cx="47714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93992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TUMIA\Pictures\PSICOM\img1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49320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9" name="Picture 3" descr="C:\Users\TUMIA\Desktop\Saved Pictures\SAM_8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TUMIA\Desktop\Saved Pictures\SAM_8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9357" y="21352"/>
            <a:ext cx="9183357" cy="688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586551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dirty="0" smtClean="0"/>
              <a:t>Il sistema </a:t>
            </a:r>
            <a:r>
              <a:rPr lang="it-IT" dirty="0" err="1" smtClean="0"/>
              <a:t>psicologico-cognitivo-motorio</a:t>
            </a:r>
            <a:r>
              <a:rPr lang="it-IT" dirty="0" smtClean="0"/>
              <a:t> (Psi.Co.M.) è stato caratterizzato</a:t>
            </a:r>
          </a:p>
          <a:p>
            <a:pPr algn="just">
              <a:buNone/>
            </a:pPr>
            <a:r>
              <a:rPr lang="it-IT" dirty="0" smtClean="0"/>
              <a:t> da metodologie di apprendimento motorio globale, ma anche e </a:t>
            </a:r>
          </a:p>
          <a:p>
            <a:pPr algn="just">
              <a:buNone/>
            </a:pPr>
            <a:r>
              <a:rPr lang="it-IT" dirty="0" smtClean="0"/>
              <a:t>soprattutto correlate ad attività  mentali, che hanno permesso agli </a:t>
            </a:r>
          </a:p>
          <a:p>
            <a:pPr algn="just">
              <a:buNone/>
            </a:pPr>
            <a:r>
              <a:rPr lang="it-IT" dirty="0" smtClean="0"/>
              <a:t>alunni, che hanno  seguito le lezioni, di raggiungere una consapevolezza</a:t>
            </a:r>
          </a:p>
          <a:p>
            <a:pPr algn="just">
              <a:buNone/>
            </a:pPr>
            <a:r>
              <a:rPr lang="it-IT" dirty="0" smtClean="0"/>
              <a:t> del proprio corpo correlando le esercitazioni pratiche con esercizi di </a:t>
            </a:r>
          </a:p>
          <a:p>
            <a:pPr algn="just">
              <a:buNone/>
            </a:pPr>
            <a:r>
              <a:rPr lang="it-IT" dirty="0" smtClean="0"/>
              <a:t>visualizzazione mentale, il tutto per far si che nei ragazzi venga rafforzata </a:t>
            </a:r>
          </a:p>
          <a:p>
            <a:pPr algn="just">
              <a:buNone/>
            </a:pPr>
            <a:r>
              <a:rPr lang="it-IT" dirty="0" smtClean="0"/>
              <a:t>la capacità di attenzione e concentrazione utile non solo all’affinamento </a:t>
            </a:r>
          </a:p>
          <a:p>
            <a:pPr algn="just">
              <a:buNone/>
            </a:pPr>
            <a:r>
              <a:rPr lang="it-IT" dirty="0" smtClean="0"/>
              <a:t>dei gesti motori, ma anche al miglioramento dell’aspetto cognitivo e </a:t>
            </a:r>
          </a:p>
          <a:p>
            <a:pPr algn="just">
              <a:buNone/>
            </a:pPr>
            <a:r>
              <a:rPr lang="it-IT" dirty="0" smtClean="0"/>
              <a:t>psicologico, elementi che hanno influito positivamente sulle capacità di </a:t>
            </a:r>
          </a:p>
          <a:p>
            <a:pPr algn="just">
              <a:buNone/>
            </a:pPr>
            <a:r>
              <a:rPr lang="it-IT" dirty="0" smtClean="0"/>
              <a:t>apprendimento in tutte le  discipline scolastiche. </a:t>
            </a:r>
          </a:p>
          <a:p>
            <a:pPr algn="just">
              <a:buNone/>
            </a:pPr>
            <a:r>
              <a:rPr lang="it-IT" dirty="0" smtClean="0"/>
              <a:t>La sperimentazione del Sistema Educativo del progetto si è svolto a</a:t>
            </a:r>
          </a:p>
          <a:p>
            <a:pPr algn="just">
              <a:buNone/>
            </a:pPr>
            <a:r>
              <a:rPr lang="it-IT" dirty="0" smtClean="0"/>
              <a:t>  partire dal mese di marzo e si è concluso il 26 maggio con la </a:t>
            </a:r>
          </a:p>
          <a:p>
            <a:pPr algn="just">
              <a:buNone/>
            </a:pPr>
            <a:r>
              <a:rPr lang="it-IT" dirty="0" smtClean="0"/>
              <a:t>manifestazione sportiva presso il liceo classico “Fratelli Testa”  dove tutti </a:t>
            </a:r>
          </a:p>
          <a:p>
            <a:pPr algn="just">
              <a:buNone/>
            </a:pPr>
            <a:r>
              <a:rPr lang="it-IT" dirty="0" smtClean="0"/>
              <a:t>gli alunni hanno presentato le  attività motorie, cognitive e psicologiche,</a:t>
            </a:r>
          </a:p>
          <a:p>
            <a:pPr algn="just">
              <a:buNone/>
            </a:pPr>
            <a:r>
              <a:rPr lang="it-IT" dirty="0" smtClean="0"/>
              <a:t> messe a punto dalla Fondazione Carmelo Pittera con la collaborazione  </a:t>
            </a:r>
          </a:p>
          <a:p>
            <a:pPr algn="just">
              <a:buNone/>
            </a:pPr>
            <a:r>
              <a:rPr lang="it-IT" dirty="0" smtClean="0"/>
              <a:t>dello stesso, del prof. Filippo Spalletta e dello staff della Fondazione.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TUMIA\Desktop\Saved Pictures\SAM_8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TUMIA\Desktop\Saved Pictures\SAM_8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314" name="Picture 2" descr="C:\Users\TUMIA\Desktop\Saved Pictures\SAM_8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TUMIA\Desktop\Saved Pictures\SAM_8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3" name="Picture 3" descr="C:\Users\TUMIA\Desktop\Saved Pictures\SAM_8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TUMIA\Desktop\Saved Pictures\SAM_8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TUMIA\Desktop\Saved Pictures\SAM_8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TUMIA\Desktop\Saved Pictures\SAM_8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0"/>
            <a:ext cx="8424936" cy="666936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it-IT" sz="2400" b="1" dirty="0" smtClean="0"/>
          </a:p>
          <a:p>
            <a:pPr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OBIETTIVI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Conoscere il proprio corpo</a:t>
            </a:r>
            <a:endParaRPr lang="it-IT" sz="2400" b="1" dirty="0"/>
          </a:p>
          <a:p>
            <a:r>
              <a:rPr lang="it-IT" sz="2400" b="1" dirty="0"/>
              <a:t>Ampliare schemi motori e posturali. </a:t>
            </a:r>
          </a:p>
          <a:p>
            <a:r>
              <a:rPr lang="it-IT" sz="2400" b="1" dirty="0" smtClean="0"/>
              <a:t>Muoversi </a:t>
            </a:r>
            <a:r>
              <a:rPr lang="it-IT" sz="2400" b="1" dirty="0"/>
              <a:t>con scioltezza, destrezza, ritmo (palleggiare, lanciare, ricevere da fermo in movimento, </a:t>
            </a:r>
            <a:r>
              <a:rPr lang="it-IT" sz="2400" b="1" dirty="0" err="1"/>
              <a:t>etc</a:t>
            </a:r>
            <a:r>
              <a:rPr lang="it-IT" sz="2400" b="1" dirty="0"/>
              <a:t> ...). </a:t>
            </a:r>
          </a:p>
          <a:p>
            <a:r>
              <a:rPr lang="it-IT" sz="2400" b="1" dirty="0" smtClean="0"/>
              <a:t>Utilizzare </a:t>
            </a:r>
            <a:r>
              <a:rPr lang="it-IT" sz="2400" b="1" dirty="0"/>
              <a:t>efficacemente la gestualità fino-motoria con piccoli attrezzi codificati e non nelle attività ludiche, manipolative e grafiche pittoriche. </a:t>
            </a:r>
          </a:p>
          <a:p>
            <a:r>
              <a:rPr lang="it-IT" sz="2400" b="1" dirty="0" smtClean="0"/>
              <a:t>Utilizzare </a:t>
            </a:r>
            <a:r>
              <a:rPr lang="it-IT" sz="2400" b="1" dirty="0"/>
              <a:t>abilità motorie in diverse situazioni (individuali, a coppie, in gruppo); </a:t>
            </a:r>
          </a:p>
          <a:p>
            <a:r>
              <a:rPr lang="it-IT" sz="2400" b="1" dirty="0" smtClean="0"/>
              <a:t>Utilizzare </a:t>
            </a:r>
            <a:r>
              <a:rPr lang="it-IT" sz="2400" b="1" dirty="0"/>
              <a:t>consapevolmente le proprie capacità motorie e modularne l’intensità dei carichi, valutando anche le capacità degli altri; </a:t>
            </a:r>
          </a:p>
          <a:p>
            <a:pPr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Al Progetto PSI.CO.M.</a:t>
            </a:r>
          </a:p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Hanno partecipato le classi</a:t>
            </a:r>
          </a:p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1^ A – 1^B  -1^C </a:t>
            </a:r>
          </a:p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 1^ Plesso S. Giovanni Villadoro – </a:t>
            </a:r>
          </a:p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1^ Plesso S. Giacomo</a:t>
            </a:r>
          </a:p>
          <a:p>
            <a:pPr algn="ctr"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UMIA\Pictures\PSICOM\img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188640"/>
            <a:ext cx="54006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MIA\Pictures\PSICOM\img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88640"/>
            <a:ext cx="5616624" cy="6347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MIA\Pictures\PSICOM\img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1" y="0"/>
            <a:ext cx="56886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UMIA\Pictures\PSICOM\img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-18006"/>
            <a:ext cx="5040560" cy="679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MIA\Pictures\PSICOM\img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356"/>
            <a:ext cx="9144000" cy="680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311</Words>
  <Application>Microsoft Office PowerPoint</Application>
  <PresentationFormat>Presentazione su schermo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TUMIA</dc:creator>
  <cp:lastModifiedBy>Alunno_Free</cp:lastModifiedBy>
  <cp:revision>36</cp:revision>
  <dcterms:created xsi:type="dcterms:W3CDTF">2017-06-14T14:05:00Z</dcterms:created>
  <dcterms:modified xsi:type="dcterms:W3CDTF">2017-06-28T08:34:13Z</dcterms:modified>
</cp:coreProperties>
</file>